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84" r:id="rId3"/>
    <p:sldId id="285" r:id="rId4"/>
    <p:sldId id="292" r:id="rId5"/>
    <p:sldId id="293" r:id="rId6"/>
    <p:sldId id="294" r:id="rId7"/>
    <p:sldId id="295" r:id="rId8"/>
    <p:sldId id="299" r:id="rId9"/>
    <p:sldId id="297" r:id="rId10"/>
    <p:sldId id="296" r:id="rId11"/>
    <p:sldId id="291" r:id="rId12"/>
    <p:sldId id="29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C4876-0ACF-4178-A4E2-C806A96DCA9F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FFCC4-32AC-4E10-ACD8-D59942E20E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FFCC4-32AC-4E10-ACD8-D59942E20E3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D831051-100D-4204-8DFC-CD4B1FB6E756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187E71-6612-46B0-B669-CFCC182A67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458200" cy="2071701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 </a:t>
            </a:r>
            <a:r>
              <a:rPr lang="ru-RU" sz="6600" b="1" i="1" dirty="0" smtClean="0"/>
              <a:t>ХВАЛА    ВАРЕЖКЕ</a:t>
            </a:r>
            <a:endParaRPr lang="ru-RU" sz="6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535785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…Казалось бы, простая рукавица…</a:t>
            </a:r>
            <a:endParaRPr lang="ru-RU" dirty="0" smtClean="0"/>
          </a:p>
          <a:p>
            <a:r>
              <a:rPr lang="ru-RU" b="1" i="1" dirty="0" smtClean="0"/>
              <a:t>В простонародье варежкой зовут.</a:t>
            </a:r>
            <a:endParaRPr lang="ru-RU" dirty="0" smtClean="0"/>
          </a:p>
          <a:p>
            <a:r>
              <a:rPr lang="ru-RU" b="1" i="1" dirty="0" smtClean="0"/>
              <a:t>Но с ней историй множество хранится</a:t>
            </a:r>
            <a:endParaRPr lang="ru-RU" dirty="0" smtClean="0"/>
          </a:p>
          <a:p>
            <a:r>
              <a:rPr lang="ru-RU" b="1" i="1" dirty="0" smtClean="0"/>
              <a:t>И в ней всегда любовь и женский труд…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Рисунок 2" descr="Псковские варежки"/>
          <p:cNvPicPr>
            <a:picLocks noChangeAspect="1" noChangeArrowheads="1"/>
          </p:cNvPicPr>
          <p:nvPr/>
        </p:nvPicPr>
        <p:blipFill>
          <a:blip r:embed="rId3" cstate="print"/>
          <a:srcRect l="6708" t="392" r="10800" b="5251"/>
          <a:stretch>
            <a:fillRect/>
          </a:stretch>
        </p:blipFill>
        <p:spPr bwMode="auto">
          <a:xfrm rot="1058406">
            <a:off x="6162063" y="4000097"/>
            <a:ext cx="2249161" cy="23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307181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Проект выполнен ученицей 4а класса Наумовой Юлией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00034" y="714356"/>
            <a:ext cx="8072494" cy="575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+mj-ea"/>
                <a:cs typeface="Arial" pitchFamily="34" charset="0"/>
              </a:rPr>
              <a:t>Словарь «Русская варежка»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Times New Roman" pitchFamily="18" charset="0"/>
              </a:rPr>
              <a:t>«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Валеги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-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валеные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рукавицы.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Варежка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тёплая (обычно вязаная) рукавица. </a:t>
            </a:r>
            <a:r>
              <a:rPr lang="ru-RU" sz="1400" dirty="0" smtClean="0">
                <a:cs typeface="Times New Roman" pitchFamily="18" charset="0"/>
              </a:rPr>
              <a:t>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отовые вязаные изделия из шерсти заваривали в кипятке, чтобы они стали более прочными и тёплыми, отсюда "варежки" – это "варёные рукавицы"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Вачега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– грубая рабочая рукавица.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Верхонки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верхняя рукавица из плотной ткани.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Голицы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кожаные рукавицы, не обшитые тканью, не имеющие меха. Надевались на голую руку, сами были «голые», холодные.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Деяница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вязаная шерстяная исподняя рукавица.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Исподки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– варежки с длинной резинкой.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Камошницы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–рукавицы из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камасов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камас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шкура с оленьих ног)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«Катанки»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- катаные рукавицы.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Меховушки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шились мехом внутрь.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Митенки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накулачники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) – длинные узкие перчатки без пальцев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Мохнатки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– меховые, мехом наружу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Надолонки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верхние  рабочие рукавицы, которые имели на ладонной части кожаную нашивку.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Перчатки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перстатые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или перстяные рукавицы, рукавицы с пальцами.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Плетеницы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– плелись (названия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связанные с процессом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изготовления 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Постовка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– рукавица, связанная по-особому: двупалая – для большого и указательного пальца.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Ровдужницы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– верхние  рукавицы из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ровдуги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ровдуга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– выделанная оленья шкура)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Рукавицы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. Это слово состоит из двух корней: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рука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, второй известен в глаголе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вить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. Рукавица означает «обвивающая руку».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Я –</a:t>
            </a:r>
            <a:r>
              <a:rPr lang="ru-RU" b="1" i="1" dirty="0" smtClean="0"/>
              <a:t>рукавица,</a:t>
            </a:r>
            <a:r>
              <a:rPr lang="ru-RU" i="1" dirty="0" smtClean="0"/>
              <a:t> грею руки ваши.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Они при мне всегда нежней и краше.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Мы </a:t>
            </a:r>
            <a:r>
              <a:rPr lang="ru-RU" i="1" dirty="0" smtClean="0"/>
              <a:t>–</a:t>
            </a:r>
            <a:r>
              <a:rPr lang="ru-RU" b="1" i="1" dirty="0" smtClean="0"/>
              <a:t>варежки</a:t>
            </a:r>
            <a:r>
              <a:rPr lang="ru-RU" i="1" dirty="0" smtClean="0"/>
              <a:t>, что </a:t>
            </a:r>
            <a:r>
              <a:rPr lang="ru-RU" i="1" dirty="0" err="1" smtClean="0"/>
              <a:t>варегами</a:t>
            </a:r>
            <a:r>
              <a:rPr lang="ru-RU" i="1" dirty="0" smtClean="0"/>
              <a:t> </a:t>
            </a:r>
            <a:r>
              <a:rPr lang="ru-RU" i="1" dirty="0" smtClean="0"/>
              <a:t>звали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Нас </a:t>
            </a:r>
            <a:r>
              <a:rPr lang="ru-RU" i="1" dirty="0" smtClean="0"/>
              <a:t>в щёлоке варили,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Чтобы </a:t>
            </a:r>
            <a:r>
              <a:rPr lang="ru-RU" i="1" dirty="0" smtClean="0"/>
              <a:t>мы теплее стали.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Смотрите, мы - рабочие </a:t>
            </a:r>
            <a:r>
              <a:rPr lang="ru-RU" b="1" i="1" dirty="0" err="1" smtClean="0"/>
              <a:t>верхонки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Нас шьют из ткани плотной и </a:t>
            </a:r>
            <a:r>
              <a:rPr lang="ru-RU" i="1" dirty="0" err="1" smtClean="0"/>
              <a:t>нетонкой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А </a:t>
            </a:r>
            <a:r>
              <a:rPr lang="ru-RU" i="1" dirty="0" smtClean="0"/>
              <a:t>мы – </a:t>
            </a:r>
            <a:r>
              <a:rPr lang="ru-RU" b="1" i="1" dirty="0" err="1" smtClean="0"/>
              <a:t>исподки</a:t>
            </a:r>
            <a:r>
              <a:rPr lang="ru-RU" i="1" dirty="0" smtClean="0"/>
              <a:t>, нас всегда длинней вязали,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Чтоб </a:t>
            </a:r>
            <a:r>
              <a:rPr lang="ru-RU" i="1" dirty="0" smtClean="0"/>
              <a:t>руки под </a:t>
            </a:r>
            <a:r>
              <a:rPr lang="ru-RU" i="1" dirty="0" err="1" smtClean="0"/>
              <a:t>верхонками</a:t>
            </a:r>
            <a:r>
              <a:rPr lang="ru-RU" i="1" dirty="0" smtClean="0"/>
              <a:t> не замерзали.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Перчатки мы, ещё зовут </a:t>
            </a:r>
            <a:r>
              <a:rPr lang="ru-RU" b="1" i="1" dirty="0" err="1" smtClean="0"/>
              <a:t>перстятки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 пальчиками мы играем часто в прятки.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 </a:t>
            </a:r>
            <a:r>
              <a:rPr lang="ru-RU" i="1" dirty="0" smtClean="0"/>
              <a:t>я солдату на посту обновка.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Меня так и зовут – </a:t>
            </a:r>
            <a:r>
              <a:rPr lang="ru-RU" b="1" i="1" dirty="0" err="1" smtClean="0"/>
              <a:t>постовка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Я – рукавица и перчатка, </a:t>
            </a:r>
            <a:r>
              <a:rPr lang="ru-RU" i="1" dirty="0" err="1" smtClean="0"/>
              <a:t>варенка</a:t>
            </a:r>
            <a:r>
              <a:rPr lang="ru-RU" i="1" dirty="0" smtClean="0"/>
              <a:t> и  </a:t>
            </a:r>
            <a:r>
              <a:rPr lang="ru-RU" i="1" dirty="0" err="1" smtClean="0"/>
              <a:t>верхонка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При случае я становлюсь </a:t>
            </a:r>
            <a:r>
              <a:rPr lang="ru-RU" b="1" i="1" dirty="0" err="1" smtClean="0"/>
              <a:t>даренкой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E:\хвала варежке\ВАРЕЖКИ\варежки\кр 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500042"/>
            <a:ext cx="2213095" cy="1659934"/>
          </a:xfrm>
          <a:prstGeom prst="rect">
            <a:avLst/>
          </a:prstGeom>
          <a:noFill/>
        </p:spPr>
      </p:pic>
      <p:pic>
        <p:nvPicPr>
          <p:cNvPr id="1027" name="Picture 3" descr="E:\хвала варежке\ВАРЕЖКИ\варежки\кр 0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9297">
            <a:off x="5071288" y="4753357"/>
            <a:ext cx="2143139" cy="1607463"/>
          </a:xfrm>
          <a:prstGeom prst="rect">
            <a:avLst/>
          </a:prstGeom>
          <a:noFill/>
        </p:spPr>
      </p:pic>
      <p:pic>
        <p:nvPicPr>
          <p:cNvPr id="1028" name="Picture 4" descr="E:\хвала варежке\ВАРЕЖКИ\варежки\кр 0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450079">
            <a:off x="7090449" y="1341497"/>
            <a:ext cx="2256492" cy="1692484"/>
          </a:xfrm>
          <a:prstGeom prst="rect">
            <a:avLst/>
          </a:prstGeom>
          <a:noFill/>
        </p:spPr>
      </p:pic>
      <p:pic>
        <p:nvPicPr>
          <p:cNvPr id="1029" name="Picture 5" descr="E:\хвала варежке\ВАРЕЖКИ\варежки\кр 0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2643182"/>
            <a:ext cx="1832119" cy="1374182"/>
          </a:xfrm>
          <a:prstGeom prst="rect">
            <a:avLst/>
          </a:prstGeom>
          <a:noFill/>
        </p:spPr>
      </p:pic>
      <p:pic>
        <p:nvPicPr>
          <p:cNvPr id="1030" name="Picture 6" descr="E:\хвала варежке\ВАРЕЖКИ\варежки\ывп 06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3786190"/>
            <a:ext cx="1736874" cy="1302744"/>
          </a:xfrm>
          <a:prstGeom prst="rect">
            <a:avLst/>
          </a:prstGeom>
          <a:noFill/>
        </p:spPr>
      </p:pic>
      <p:pic>
        <p:nvPicPr>
          <p:cNvPr id="1031" name="Picture 7" descr="E:\хвала варежке\ВАРЕЖКИ\варежки\ывп 06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58082" y="5500702"/>
            <a:ext cx="1641630" cy="1231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500990" cy="1428760"/>
          </a:xfrm>
        </p:spPr>
        <p:txBody>
          <a:bodyPr/>
          <a:lstStyle/>
          <a:p>
            <a:pPr algn="ctr"/>
            <a:r>
              <a:rPr lang="ru-RU" dirty="0" smtClean="0"/>
              <a:t>Вот такая она - эта непростая «простая рукавица»: и для тепла, и для боя, и для работы, и для обряда,  и для красоты.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00043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Массовое производство одинаковых , стандартных вещей заменило нам искусно и с любовью выполненные ручные изделия.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Несмотря на это прелесть ручной работы всегда остаётся, а изделия , связанные вручную , ценятся с каждым годом всё больше . Потому что каждая ручная вещь неповторима , в каждую вложена частичка души.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8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3"/>
            <a:ext cx="8686800" cy="428628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Современную моду особенно привлекают рукоделие и вязание. Сегодня, как никогда, ценит мода овчинные полушубки, расписные платки, северные мохнатые унты, грубошерстные носки, пуховые шали - то от чего исходит аромат народного искусства, что врастает корнями в наше прошлое, в национальные традиции и обычаи. Не на последнем месте в этом перечне варежки да рукавицы.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3" name="Picture 1" descr="E:\хвала варежке\ВАРЕЖКИ\варежки\кр 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89392">
            <a:off x="6565750" y="4537408"/>
            <a:ext cx="1938551" cy="1454012"/>
          </a:xfrm>
          <a:prstGeom prst="rect">
            <a:avLst/>
          </a:prstGeom>
          <a:noFill/>
        </p:spPr>
      </p:pic>
      <p:pic>
        <p:nvPicPr>
          <p:cNvPr id="3074" name="Picture 2" descr="E:\хвала варежке\ВАРЕЖКИ\варежки\ывп 0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714884"/>
            <a:ext cx="1714396" cy="1285884"/>
          </a:xfrm>
          <a:prstGeom prst="rect">
            <a:avLst/>
          </a:prstGeom>
          <a:noFill/>
        </p:spPr>
      </p:pic>
      <p:pic>
        <p:nvPicPr>
          <p:cNvPr id="3075" name="Picture 3" descr="E:\хвала варежке\ВАРЕЖКИ\варежки\кр 0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45809">
            <a:off x="770805" y="4394336"/>
            <a:ext cx="2381105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42861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7715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Что может быть уютней русской варежки? Она прекрасно смотрится с разными вязаными шапочками, мода на которые держится уже несколько лет. Хороши варежки и с бахромчатыми шалями, с длинами укутывающими шарфами и палантинами. Толстые, грубошерстные, яркие рукавицы подходят к современной одежде куда больше, чем кожаные перчатки.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5" descr="i?id=6313663&amp;tov=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5429264"/>
            <a:ext cx="1919292" cy="1131523"/>
          </a:xfrm>
          <a:prstGeom prst="rect">
            <a:avLst/>
          </a:prstGeom>
          <a:noFill/>
        </p:spPr>
      </p:pic>
      <p:pic>
        <p:nvPicPr>
          <p:cNvPr id="33793" name="Рисунок 6" descr="i?id=2064086&amp;tov=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5143512"/>
            <a:ext cx="1738318" cy="1460187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14348" y="571480"/>
            <a:ext cx="750099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На Руси рукавицы известны с 13 века. Исстари они были обязательной принадлежностью крестьянской одежды. Варежки же появились значительно позже, в 17 веке,  и  делились на мужские и женские. Женские - миниатюрнее, наряднее,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многоцветнее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. Мужские попроще, вязались без резинки, чтобы было удобнее работать и легко скинуть с руки, пот утереть или перекурить.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Обратившись  к истории, узнаем, что рукавицы шьют, а варежки — вяжут.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Слева на картинке – рукавицы, а справа – варежки.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00034" y="814629"/>
            <a:ext cx="77153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Каких только названий не придумали мастерицы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для своих варежек!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Вареги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варьги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варяшки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вачаги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рукавки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кожанки,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мохнатки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шубинцы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вязанки,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исподочки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даренка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свиданка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постовка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дельницы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мохнатки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связни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и др.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Дарёнки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– это варежки в подарок, так же, как кисеты, платочки носовые девушки готовили для любимых. Про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дарёнку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даже частушку сложили: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                     На вечёрку  пойду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                     И возьму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дарёнку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                     Чтобы рук не застудить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 charset="0"/>
                <a:cs typeface="Times New Roman" pitchFamily="18" charset="0"/>
              </a:rPr>
              <a:t>                       Моему милёнку.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142852"/>
            <a:ext cx="792961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свиданка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свиданок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шерсть брали тонкую, нескольких цветов. Рисунки самые разные придумывали: мушки, снежинки, мельницы, крестики, солнышки. Иногда вывязывали инициалы своего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матани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». На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свиданках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» обязательно должно быть по две птицы «клювик к клювику», знак любви.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     Если парню приглянулась девушка, он мог ей намекнуть об этом в частушке: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                      Варежки да варежки,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                      Варежки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пуховыя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                      На ладошках дырочки,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                      Скорей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свяжитя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новыя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4572008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Пришёлся по нраву мастерице – получай </a:t>
            </a:r>
            <a:r>
              <a:rPr lang="ru-RU" sz="2000" dirty="0" err="1" smtClean="0"/>
              <a:t>даренку</a:t>
            </a:r>
            <a:r>
              <a:rPr lang="ru-RU" sz="2000" dirty="0" smtClean="0"/>
              <a:t> или </a:t>
            </a:r>
            <a:r>
              <a:rPr lang="ru-RU" sz="2000" dirty="0" err="1" smtClean="0"/>
              <a:t>свиданку</a:t>
            </a:r>
            <a:r>
              <a:rPr lang="ru-RU" sz="2000" dirty="0" smtClean="0"/>
              <a:t>, щеголяй перед всей вечёркой, хвались, какая у тебя «зазноба» умелица – рукодельница. Никто не считал, сколько свадеб варежки  затеяли.  Много…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442914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+mn-lt"/>
              </a:rPr>
              <a:t>Есть замечательная история про варежку – </a:t>
            </a:r>
            <a:r>
              <a:rPr lang="ru-RU" sz="2700" b="1" i="1" dirty="0" err="1" smtClean="0">
                <a:solidFill>
                  <a:schemeClr val="tx1"/>
                </a:solidFill>
                <a:latin typeface="+mn-lt"/>
              </a:rPr>
              <a:t>постовку</a:t>
            </a:r>
            <a:r>
              <a:rPr lang="ru-RU" sz="2700" b="1" i="1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Когда фашиста били под Москвою,                                  </a:t>
            </a:r>
            <a:br>
              <a:rPr lang="ru-RU" sz="20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 Солдата грели варежки в бою,                                 </a:t>
            </a:r>
            <a:br>
              <a:rPr lang="ru-RU" sz="20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Что юной  Ани  связаны рукою,                                  </a:t>
            </a:r>
            <a:br>
              <a:rPr lang="ru-RU" sz="20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Об этом я в музее узнаю.</a:t>
            </a:r>
            <a:br>
              <a:rPr lang="ru-RU" sz="2000" b="1" i="1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	В музее много ценного хранится.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             Как всё же важен этот экспонат: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             Солдатская простая рукавица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+mn-lt"/>
              </a:rPr>
              <a:t>            Дороже  фронтовых  была наград.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Рисунок 16" descr="G:\печка и варежка\DSCN87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071678"/>
            <a:ext cx="25785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А вот варежки для влюбленных…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498946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Инка тебе варежки вязала ,</a:t>
            </a:r>
          </a:p>
          <a:p>
            <a:pPr>
              <a:buNone/>
            </a:pPr>
            <a:r>
              <a:rPr lang="ru-RU" dirty="0" smtClean="0"/>
              <a:t>А я нитку теплую держал,  </a:t>
            </a:r>
          </a:p>
          <a:p>
            <a:pPr>
              <a:buNone/>
            </a:pPr>
            <a:r>
              <a:rPr lang="ru-RU" dirty="0" smtClean="0"/>
              <a:t>Она молодость тихонько вспоминала,</a:t>
            </a:r>
          </a:p>
          <a:p>
            <a:pPr>
              <a:buNone/>
            </a:pPr>
            <a:r>
              <a:rPr lang="ru-RU" dirty="0" smtClean="0"/>
              <a:t>А я руку нежно целовал.</a:t>
            </a:r>
          </a:p>
          <a:p>
            <a:pPr>
              <a:buNone/>
            </a:pPr>
            <a:r>
              <a:rPr lang="ru-RU" dirty="0" smtClean="0"/>
              <a:t>Пусть движение нитки невесомой</a:t>
            </a:r>
          </a:p>
          <a:p>
            <a:pPr>
              <a:buNone/>
            </a:pPr>
            <a:r>
              <a:rPr lang="ru-RU" dirty="0" smtClean="0"/>
              <a:t>Бесконечной длится чередой,</a:t>
            </a:r>
          </a:p>
          <a:p>
            <a:pPr>
              <a:buNone/>
            </a:pPr>
            <a:r>
              <a:rPr lang="ru-RU" dirty="0" smtClean="0"/>
              <a:t>Сколько лет,  дружочек, мы знакомы</a:t>
            </a:r>
          </a:p>
          <a:p>
            <a:pPr>
              <a:buNone/>
            </a:pPr>
            <a:r>
              <a:rPr lang="ru-RU" dirty="0" smtClean="0"/>
              <a:t>Сколько связано хорошего с тобой.</a:t>
            </a:r>
          </a:p>
          <a:p>
            <a:pPr>
              <a:buNone/>
            </a:pPr>
            <a:r>
              <a:rPr lang="ru-RU" dirty="0" smtClean="0"/>
              <a:t>Это все - забыть мы можем разве ?</a:t>
            </a:r>
          </a:p>
          <a:p>
            <a:pPr>
              <a:buNone/>
            </a:pPr>
            <a:r>
              <a:rPr lang="ru-RU" dirty="0" smtClean="0"/>
              <a:t>Дарим варежки совсем тебе не зря -</a:t>
            </a:r>
          </a:p>
          <a:p>
            <a:pPr>
              <a:buNone/>
            </a:pPr>
            <a:r>
              <a:rPr lang="ru-RU" dirty="0" smtClean="0"/>
              <a:t>Пусть на улице на нашей будет праздник,</a:t>
            </a:r>
          </a:p>
          <a:p>
            <a:pPr>
              <a:buNone/>
            </a:pPr>
            <a:r>
              <a:rPr lang="ru-RU" dirty="0" smtClean="0"/>
              <a:t>Каждый год в начале декабря .</a:t>
            </a:r>
          </a:p>
          <a:p>
            <a:pPr>
              <a:buNone/>
            </a:pPr>
            <a:r>
              <a:rPr lang="ru-RU" dirty="0" smtClean="0"/>
              <a:t>Чтоб ладошки в стужу согревались,</a:t>
            </a:r>
          </a:p>
          <a:p>
            <a:pPr>
              <a:buNone/>
            </a:pPr>
            <a:r>
              <a:rPr lang="ru-RU" dirty="0" smtClean="0"/>
              <a:t>Никогда б не превращались в лед,</a:t>
            </a:r>
          </a:p>
          <a:p>
            <a:pPr>
              <a:buNone/>
            </a:pPr>
            <a:r>
              <a:rPr lang="ru-RU" dirty="0" smtClean="0"/>
              <a:t>Чтобы нити дружбы не порвались </a:t>
            </a:r>
          </a:p>
          <a:p>
            <a:pPr>
              <a:buNone/>
            </a:pPr>
            <a:r>
              <a:rPr lang="ru-RU" dirty="0" smtClean="0"/>
              <a:t>В суматохе будничных забот …</a:t>
            </a:r>
          </a:p>
          <a:p>
            <a:endParaRPr lang="ru-RU" dirty="0"/>
          </a:p>
        </p:txBody>
      </p:sp>
      <p:pic>
        <p:nvPicPr>
          <p:cNvPr id="5" name="Содержимое 4" descr="Какие варежки носили наши предки?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143116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785786" y="3669998"/>
            <a:ext cx="28575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06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Частушки о варежках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038600" cy="4525963"/>
          </a:xfrm>
        </p:spPr>
        <p:txBody>
          <a:bodyPr>
            <a:normAutofit/>
          </a:bodyPr>
          <a:lstStyle/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Рукавицы как надену,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Стану я красавица,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Потому что рукавицы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Ребятёшкам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нравятся.</a:t>
            </a: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У меня на рукавицах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Синие полосы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Скоро в армию пойду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Стану я матросом.</a:t>
            </a: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endParaRPr lang="ru-RU" dirty="0" smtClean="0">
              <a:latin typeface="Calibri" pitchFamily="34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Не зовите на гулянье,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Я сегодня не хожу.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Лучше сяду да дружочку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Теплы варежки свяжу.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643050"/>
            <a:ext cx="4038600" cy="4525963"/>
          </a:xfrm>
        </p:spPr>
        <p:txBody>
          <a:bodyPr>
            <a:normAutofit/>
          </a:bodyPr>
          <a:lstStyle/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Варежки да варежки,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Варежки пуховые,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На ладошках дырочки,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Скорей свяжите новые.</a:t>
            </a: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Я на улицу пошла,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Варежки надела.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Засмотрелася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на них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И в сугроб слетела.</a:t>
            </a: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свиданку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я пойду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И возьму </a:t>
            </a:r>
            <a:r>
              <a:rPr lang="ru-RU" dirty="0" err="1" smtClean="0">
                <a:latin typeface="Calibri" pitchFamily="34" charset="0"/>
                <a:cs typeface="Times New Roman" pitchFamily="18" charset="0"/>
              </a:rPr>
              <a:t>даренку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,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Чтобы рук не застудить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Моему милёнку.</a:t>
            </a: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390650" algn="l"/>
              </a:tabLs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322</TotalTime>
  <Words>1072</Words>
  <Application>Microsoft Office PowerPoint</Application>
  <PresentationFormat>Экран (4:3)</PresentationFormat>
  <Paragraphs>128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 ХВАЛА    ВАРЕЖКЕ</vt:lpstr>
      <vt:lpstr>Слайд 2</vt:lpstr>
      <vt:lpstr>Слайд 3</vt:lpstr>
      <vt:lpstr>Слайд 4</vt:lpstr>
      <vt:lpstr>Слайд 5</vt:lpstr>
      <vt:lpstr>Слайд 6</vt:lpstr>
      <vt:lpstr>Есть замечательная история про варежку – постовку.   Когда фашиста били под Москвою,                                    Солдата грели варежки в бою,                                  Что юной  Ани  связаны рукою,                                   Об этом я в музее узнаю.   В музее много ценного хранится.              Как всё же важен этот экспонат:              Солдатская простая рукавица             Дороже  фронтовых  была наград.                                              </vt:lpstr>
      <vt:lpstr>А вот варежки для влюбленных…</vt:lpstr>
      <vt:lpstr>Частушки о варежках</vt:lpstr>
      <vt:lpstr>Слайд 10</vt:lpstr>
      <vt:lpstr>Слайд 11</vt:lpstr>
      <vt:lpstr> </vt:lpstr>
    </vt:vector>
  </TitlesOfParts>
  <Company>ОГОУ СШИ№4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Пронькина</dc:creator>
  <cp:lastModifiedBy>Светлана Пронькина</cp:lastModifiedBy>
  <cp:revision>27</cp:revision>
  <dcterms:created xsi:type="dcterms:W3CDTF">2008-12-15T05:27:47Z</dcterms:created>
  <dcterms:modified xsi:type="dcterms:W3CDTF">2009-12-02T06:35:15Z</dcterms:modified>
</cp:coreProperties>
</file>